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5-1.png>
</file>

<file path=ppt/media/image-5-2.png>
</file>

<file path=ppt/media/image-5-3.png>
</file>

<file path=ppt/media/image-6-1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70165"/>
            <a:ext cx="7556421" cy="2977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Climate Data Archival and Analysis System: Design and Implementation Report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558736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by Eleanya Ude</a:t>
            </a:r>
            <a:endParaRPr lang="en-US" sz="2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0388"/>
            <a:ext cx="81283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 and Background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461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Purpose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060508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objective of this project was to design and implement a Climate Data Archival and Analysis System. This system aims to efficiently store and retrieve vast amounts of time-series climate data, enabling comprehensive analysis and insights.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61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Features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0605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incorporates key features such as efficient storage of time-series data, B+-tree indexing for fast querying, and a user-friendly Flask-based API for seamless interaction.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162" y="683181"/>
            <a:ext cx="5408890" cy="676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Design Goals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21162" y="1899880"/>
            <a:ext cx="463510" cy="463510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83444" y="1969294"/>
            <a:ext cx="138946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390650" y="1899880"/>
            <a:ext cx="2704386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Efficient Storage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390650" y="2361367"/>
            <a:ext cx="3078361" cy="19781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prioritizes efficient storage through delta encoding and compression techniques, minimizing storage requirements and maximizing data density.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4989" y="1899880"/>
            <a:ext cx="463510" cy="463510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14649" y="1969294"/>
            <a:ext cx="184071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344478" y="1899880"/>
            <a:ext cx="2704386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Fast Querying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344478" y="2361367"/>
            <a:ext cx="3078361" cy="1648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B+-tree indexing enables rapid querying and retrieval of data, supporting various data access patterns and enabling near real-time analysis.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21162" y="4777145"/>
            <a:ext cx="463510" cy="463510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61060" y="4846558"/>
            <a:ext cx="18371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390650" y="4777145"/>
            <a:ext cx="293834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Aggregation Operations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390650" y="5238631"/>
            <a:ext cx="3078361" cy="23077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facilitates aggregation operations like average, sum, minimum, and maximum values for specific data periods, providing valuable insights into climate trends.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674989" y="4777145"/>
            <a:ext cx="463510" cy="463510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19293" y="4846558"/>
            <a:ext cx="174903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5344478" y="4777145"/>
            <a:ext cx="2704386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User-Friendly API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5344478" y="5238631"/>
            <a:ext cx="3078361" cy="19781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Flask-based API provides a user-friendly interface for interacting with the system, allowing users to perform data operations and retrieve results with ease.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0388"/>
            <a:ext cx="8031361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Methodology and Techniques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461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Compression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060508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Delta encoding is employed to compress data by storing only changes from the previous value, reducing storage space and improving query performance. This technique is particularly effective for time-series data with minimal variations.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61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B+-Tree Indexing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0605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B+-tree indexing leverages a balanced tree structure to facilitate efficient data access. This structure guarantees O(log n) time complexity for insertion, deletion, and retrieval operations, making it suitable for large datasets.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69946"/>
            <a:ext cx="654308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Implementation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55436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34815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Database Operations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793790" y="3856315"/>
            <a:ext cx="3608070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supports fundamental database operations like insertion, retrieval, update, deletion, and aggregation queries. It also implements downsampling functionalities for efficient visualization of large datasets.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255436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334815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Flask API Endpoints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4742021" y="3856315"/>
            <a:ext cx="3608189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Flask-based API provides several endpoints for user interaction. These endpoints include '/insert', '/retrieve', '/update', '/delete', '/aggregate', and '/downsample', enabling users to perform various operations on the climate data.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9432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Evaluation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2492097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100%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595705" y="352389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280190" y="4032052"/>
            <a:ext cx="360807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demonstrates efficient performance for data insertions and range queries, leveraging the B+-tree indexing. The system consistently achieves near real-time response times for data retrieval.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28421" y="2492097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100%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10543937" y="352389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Edge Cases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228421" y="4032052"/>
            <a:ext cx="3608189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effectively handles high data volumes and duplicate timestamps, ensuring robust performance and data integrity. It incorporates error handling mechanisms to gracefully manage potential data inconsistencies.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017" y="781883"/>
            <a:ext cx="6354247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Analysis and Implications</a:t>
            </a:r>
            <a:endParaRPr lang="en-US" sz="4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22032" y="1851779"/>
            <a:ext cx="2180034" cy="183153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7757" y="2809280"/>
            <a:ext cx="108347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5304592" y="2216348"/>
            <a:ext cx="2659142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Efficient Storage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5304592" y="2670215"/>
            <a:ext cx="8414266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Compression techniques significantly reduce storage requirements, minimizing the cost and resource consumption associated with managing large climate datasets.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5152668" y="3699034"/>
            <a:ext cx="8718113" cy="11430"/>
          </a:xfrm>
          <a:prstGeom prst="roundRect">
            <a:avLst>
              <a:gd name="adj" fmla="val 744479"/>
            </a:avLst>
          </a:prstGeom>
          <a:solidFill>
            <a:srgbClr val="B2D4E5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015" y="3733919"/>
            <a:ext cx="4360069" cy="183153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40135" y="4447103"/>
            <a:ext cx="143589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6394609" y="4098488"/>
            <a:ext cx="2659142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Scalable Retrieval</a:t>
            </a:r>
            <a:endParaRPr lang="en-US" sz="2050" dirty="0"/>
          </a:p>
        </p:txBody>
      </p:sp>
      <p:sp>
        <p:nvSpPr>
          <p:cNvPr id="11" name="Text 7"/>
          <p:cNvSpPr/>
          <p:nvPr/>
        </p:nvSpPr>
        <p:spPr>
          <a:xfrm>
            <a:off x="6394609" y="4552355"/>
            <a:ext cx="7324249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B+-tree indexing enables efficient retrieval of specific data points or ranges, facilitating in-depth analysis and exploration of historical climate patterns.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6242685" y="5581174"/>
            <a:ext cx="7628096" cy="11430"/>
          </a:xfrm>
          <a:prstGeom prst="roundRect">
            <a:avLst>
              <a:gd name="adj" fmla="val 744479"/>
            </a:avLst>
          </a:prstGeom>
          <a:solidFill>
            <a:srgbClr val="B2D4E5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998" y="5616059"/>
            <a:ext cx="6540103" cy="18315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40254" y="6329243"/>
            <a:ext cx="143351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7484626" y="5818584"/>
            <a:ext cx="2659142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Real-time Interaction</a:t>
            </a:r>
            <a:endParaRPr lang="en-US" sz="2050" dirty="0"/>
          </a:p>
        </p:txBody>
      </p:sp>
      <p:sp>
        <p:nvSpPr>
          <p:cNvPr id="16" name="Text 11"/>
          <p:cNvSpPr/>
          <p:nvPr/>
        </p:nvSpPr>
        <p:spPr>
          <a:xfrm>
            <a:off x="7484626" y="6272451"/>
            <a:ext cx="6234232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user-friendly API provides real-time interaction with the system, allowing for quick data access and analysis, supporting dynamic exploration of climate data and trends.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5726"/>
            <a:ext cx="784205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and Future Work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243614"/>
            <a:ext cx="3260646" cy="2050494"/>
          </a:xfrm>
          <a:prstGeom prst="roundRect">
            <a:avLst>
              <a:gd name="adj" fmla="val 464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042047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4281249" y="247042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4281249" y="2978587"/>
            <a:ext cx="93285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implemented system successfully achieves its goals of efficient storage, fast data retrieval, and meaningful data analysis. It provides a foundation for comprehensive climate data management and analysis.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4167783" y="4278868"/>
            <a:ext cx="9555480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407456"/>
            <a:ext cx="6521410" cy="2776299"/>
          </a:xfrm>
          <a:prstGeom prst="roundRect">
            <a:avLst>
              <a:gd name="adj" fmla="val 343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5568791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42014" y="463427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Work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7542014" y="5142428"/>
            <a:ext cx="606778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Future directions for this project include exploring more advanced compression methods, integrating machine learning algorithms for anomaly detection, and scaling the system to robust database solutions like PostgreSQL or InfluxDB.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2024-12-06T21:00:13Z</dcterms:created>
  <dcterms:modified xsi:type="dcterms:W3CDTF">2024-12-06T21:00:13Z</dcterms:modified>
</cp:coreProperties>
</file>